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36851-F9A8-48F6-9EF4-FB6D124C1DBD}" type="datetimeFigureOut">
              <a:rPr lang="en-US" smtClean="0"/>
              <a:pPr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85C9A-EDE2-47DA-A192-10230F8DD2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President of the United States</a:t>
            </a:r>
            <a:endParaRPr lang="en-US" dirty="0"/>
          </a:p>
        </p:txBody>
      </p:sp>
      <p:pic>
        <p:nvPicPr>
          <p:cNvPr id="5" name="Picture Placeholder 4" descr="Obam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9" y="850203"/>
            <a:ext cx="2526745" cy="341699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Barack Obama</a:t>
            </a:r>
            <a:endParaRPr lang="en-US" sz="5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Senate Majority Leader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Harry Reid</a:t>
            </a:r>
          </a:p>
          <a:p>
            <a:endParaRPr lang="en-US" dirty="0"/>
          </a:p>
        </p:txBody>
      </p:sp>
      <p:pic>
        <p:nvPicPr>
          <p:cNvPr id="7" name="Picture Placeholder 6" descr="Reid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02631" y="612775"/>
            <a:ext cx="3265714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Governor of Iowa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Terry E. Branstad</a:t>
            </a:r>
          </a:p>
          <a:p>
            <a:endParaRPr lang="en-US" dirty="0"/>
          </a:p>
        </p:txBody>
      </p:sp>
      <p:pic>
        <p:nvPicPr>
          <p:cNvPr id="6" name="Picture Placeholder 5" descr="Branstad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92439" y="612775"/>
            <a:ext cx="3086098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Lieutenant Governor of Iowa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Kim Reynolds</a:t>
            </a:r>
          </a:p>
          <a:p>
            <a:endParaRPr lang="en-US" dirty="0"/>
          </a:p>
        </p:txBody>
      </p:sp>
      <p:pic>
        <p:nvPicPr>
          <p:cNvPr id="7" name="Picture Placeholder 6" descr="Reynold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30927" y="612775"/>
            <a:ext cx="3009122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U.S. Representative from Indianola’s District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Tom Latham</a:t>
            </a:r>
          </a:p>
          <a:p>
            <a:endParaRPr lang="en-US" dirty="0"/>
          </a:p>
        </p:txBody>
      </p:sp>
      <p:pic>
        <p:nvPicPr>
          <p:cNvPr id="6" name="Picture Placeholder 5" descr="Tom Latham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108167" y="612775"/>
            <a:ext cx="2530633" cy="364776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Leader of Cuba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Raul Castro</a:t>
            </a:r>
          </a:p>
          <a:p>
            <a:endParaRPr lang="en-US" dirty="0"/>
          </a:p>
        </p:txBody>
      </p:sp>
      <p:pic>
        <p:nvPicPr>
          <p:cNvPr id="7" name="Picture Placeholder 6" descr="castro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636350" y="612775"/>
            <a:ext cx="3798276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Member of the Iowa Senate from Indianola’s District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Kent Sorenson</a:t>
            </a:r>
          </a:p>
          <a:p>
            <a:endParaRPr lang="en-US" dirty="0"/>
          </a:p>
        </p:txBody>
      </p:sp>
      <p:pic>
        <p:nvPicPr>
          <p:cNvPr id="6" name="Picture Placeholder 5" descr="sorensen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69591" y="612775"/>
            <a:ext cx="2931793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Member of the Iowa House from Indianola’s District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Glen Massie</a:t>
            </a:r>
          </a:p>
          <a:p>
            <a:endParaRPr lang="en-US" dirty="0"/>
          </a:p>
        </p:txBody>
      </p:sp>
      <p:pic>
        <p:nvPicPr>
          <p:cNvPr id="11" name="Picture Placeholder 10" descr="Massie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993994" y="612775"/>
            <a:ext cx="5082988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Leader of Russia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Dmitry Medvedev</a:t>
            </a:r>
          </a:p>
          <a:p>
            <a:endParaRPr lang="en-US" dirty="0"/>
          </a:p>
        </p:txBody>
      </p:sp>
      <p:pic>
        <p:nvPicPr>
          <p:cNvPr id="6" name="Picture Placeholder 5" descr="Medvedev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138298" y="612775"/>
            <a:ext cx="2794379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Leader of Germany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Angela Merkel</a:t>
            </a:r>
          </a:p>
          <a:p>
            <a:endParaRPr lang="en-US" dirty="0"/>
          </a:p>
        </p:txBody>
      </p:sp>
      <p:pic>
        <p:nvPicPr>
          <p:cNvPr id="7" name="Picture Placeholder 6" descr="merkel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487232" y="612775"/>
            <a:ext cx="4096511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Prime Minister of Great Britain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David Cameron</a:t>
            </a:r>
          </a:p>
          <a:p>
            <a:endParaRPr lang="en-US" dirty="0"/>
          </a:p>
        </p:txBody>
      </p:sp>
      <p:pic>
        <p:nvPicPr>
          <p:cNvPr id="6" name="Picture Placeholder 5" descr="cameron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478088" y="612775"/>
            <a:ext cx="4114800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Vice-President of the United States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Joe Biden</a:t>
            </a:r>
            <a:endParaRPr lang="en-US" sz="5400" dirty="0"/>
          </a:p>
        </p:txBody>
      </p:sp>
      <p:pic>
        <p:nvPicPr>
          <p:cNvPr id="10" name="Picture Placeholder 9" descr="Bide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0" y="612775"/>
            <a:ext cx="2522648" cy="35782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Chief Justice of the Supreme Court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Chief Justice John Roberts</a:t>
            </a:r>
          </a:p>
          <a:p>
            <a:endParaRPr lang="en-US" dirty="0"/>
          </a:p>
        </p:txBody>
      </p:sp>
      <p:pic>
        <p:nvPicPr>
          <p:cNvPr id="7" name="Picture Placeholder 6" descr="roberts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18959" y="612775"/>
            <a:ext cx="3233058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African-American Member of the Supreme Court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Judge Clarence Thomas</a:t>
            </a:r>
          </a:p>
          <a:p>
            <a:endParaRPr lang="en-US" dirty="0"/>
          </a:p>
        </p:txBody>
      </p:sp>
      <p:pic>
        <p:nvPicPr>
          <p:cNvPr id="6" name="Picture Placeholder 5" descr="thomas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98573" y="612775"/>
            <a:ext cx="2873829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First Hispanic on the Supreme Court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Judge Samuel Alito</a:t>
            </a:r>
          </a:p>
          <a:p>
            <a:endParaRPr lang="en-US" dirty="0"/>
          </a:p>
        </p:txBody>
      </p:sp>
      <p:pic>
        <p:nvPicPr>
          <p:cNvPr id="7" name="Picture Placeholder 6" descr="alit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37977" y="612775"/>
            <a:ext cx="3195021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Swing Vote on the Supreme Court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Judge Anthony Kennedy</a:t>
            </a:r>
          </a:p>
          <a:p>
            <a:endParaRPr lang="en-US" dirty="0"/>
          </a:p>
        </p:txBody>
      </p:sp>
      <p:pic>
        <p:nvPicPr>
          <p:cNvPr id="6" name="Picture Placeholder 5" descr="kenned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39229" y="612775"/>
            <a:ext cx="3192517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Secretary of Agriculture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Tom Vilsack</a:t>
            </a:r>
          </a:p>
          <a:p>
            <a:endParaRPr lang="en-US" dirty="0"/>
          </a:p>
        </p:txBody>
      </p:sp>
      <p:pic>
        <p:nvPicPr>
          <p:cNvPr id="7" name="Picture Placeholder 6" descr="vilsack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887929" y="612775"/>
            <a:ext cx="3295118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Leader of France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Nicolas Sarkozy</a:t>
            </a:r>
          </a:p>
          <a:p>
            <a:endParaRPr lang="en-US" dirty="0"/>
          </a:p>
        </p:txBody>
      </p:sp>
      <p:pic>
        <p:nvPicPr>
          <p:cNvPr id="6" name="Picture Placeholder 5" descr="sarkoz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00351" y="612775"/>
            <a:ext cx="3070273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Prime Minister of Israel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Benjamin Netanyahu</a:t>
            </a:r>
          </a:p>
          <a:p>
            <a:endParaRPr lang="en-US" dirty="0"/>
          </a:p>
        </p:txBody>
      </p:sp>
      <p:pic>
        <p:nvPicPr>
          <p:cNvPr id="7" name="Picture Placeholder 6" descr="net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" r="64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Prime Minister of Canada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Stephen Harper</a:t>
            </a:r>
          </a:p>
          <a:p>
            <a:endParaRPr lang="en-US" dirty="0"/>
          </a:p>
        </p:txBody>
      </p:sp>
      <p:pic>
        <p:nvPicPr>
          <p:cNvPr id="6" name="Picture Placeholder 5" descr="harper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609600"/>
            <a:ext cx="3138136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President of China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Hu Jintao</a:t>
            </a:r>
          </a:p>
          <a:p>
            <a:endParaRPr lang="en-US" dirty="0"/>
          </a:p>
        </p:txBody>
      </p:sp>
      <p:pic>
        <p:nvPicPr>
          <p:cNvPr id="7" name="Picture Placeholder 6" descr="china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767144" y="612775"/>
            <a:ext cx="3536688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Director of Homeland Security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Janet Napolitano</a:t>
            </a:r>
          </a:p>
          <a:p>
            <a:endParaRPr lang="en-US" dirty="0"/>
          </a:p>
        </p:txBody>
      </p:sp>
      <p:pic>
        <p:nvPicPr>
          <p:cNvPr id="6" name="Picture Placeholder 5" descr="napolitano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14116" y="612775"/>
            <a:ext cx="3042744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Speaker of the House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John Boehner</a:t>
            </a:r>
            <a:endParaRPr lang="en-US" sz="5400" dirty="0"/>
          </a:p>
        </p:txBody>
      </p:sp>
      <p:pic>
        <p:nvPicPr>
          <p:cNvPr id="8" name="Picture Placeholder 7" descr="John Boehne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852161" y="612775"/>
            <a:ext cx="3366654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Head of the Federal Reserve Board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Ben Bernake</a:t>
            </a:r>
          </a:p>
          <a:p>
            <a:endParaRPr lang="en-US" dirty="0"/>
          </a:p>
        </p:txBody>
      </p:sp>
      <p:pic>
        <p:nvPicPr>
          <p:cNvPr id="7" name="Picture Placeholder 6" descr="bank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889567" y="612775"/>
            <a:ext cx="3291841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Newest Member of the Supreme Court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Elena Kagan</a:t>
            </a:r>
          </a:p>
          <a:p>
            <a:endParaRPr lang="en-US" dirty="0"/>
          </a:p>
        </p:txBody>
      </p:sp>
      <p:pic>
        <p:nvPicPr>
          <p:cNvPr id="6" name="Picture Placeholder 5" descr="kaga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887929" y="612775"/>
            <a:ext cx="3295118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Secretary-General of United Nations (UN)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Ban Ki-Moon</a:t>
            </a:r>
          </a:p>
          <a:p>
            <a:endParaRPr lang="en-US" dirty="0"/>
          </a:p>
        </p:txBody>
      </p:sp>
      <p:pic>
        <p:nvPicPr>
          <p:cNvPr id="7" name="Picture Placeholder 6" descr="moo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21841" y="612775"/>
            <a:ext cx="3227294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Leader of Iran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Mahmud Ahmadinejad</a:t>
            </a:r>
          </a:p>
          <a:p>
            <a:endParaRPr lang="en-US" dirty="0"/>
          </a:p>
        </p:txBody>
      </p:sp>
      <p:pic>
        <p:nvPicPr>
          <p:cNvPr id="6" name="Picture Placeholder 5" descr="iran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844701"/>
            <a:ext cx="5486400" cy="365094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Leader of North Korea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Kim Jong Il</a:t>
            </a:r>
          </a:p>
          <a:p>
            <a:endParaRPr lang="en-US" dirty="0"/>
          </a:p>
        </p:txBody>
      </p:sp>
      <p:pic>
        <p:nvPicPr>
          <p:cNvPr id="9" name="Picture Placeholder 8" descr="north korea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00351" y="612775"/>
            <a:ext cx="3070273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Mayor of Indianola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Ken Bresnan</a:t>
            </a:r>
          </a:p>
          <a:p>
            <a:endParaRPr lang="en-US" dirty="0"/>
          </a:p>
        </p:txBody>
      </p:sp>
      <p:pic>
        <p:nvPicPr>
          <p:cNvPr id="6" name="Picture Placeholder 5" descr="bresnan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211184" y="612775"/>
            <a:ext cx="2648607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Secretary of State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Hillary Clinton</a:t>
            </a:r>
            <a:endParaRPr lang="en-US" sz="5400" dirty="0"/>
          </a:p>
        </p:txBody>
      </p:sp>
      <p:pic>
        <p:nvPicPr>
          <p:cNvPr id="9" name="Picture Placeholder 8" descr="Hillary-Clinton-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09543" y="612775"/>
            <a:ext cx="3251890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U.S. Attorney General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Eric Holder</a:t>
            </a:r>
            <a:endParaRPr lang="en-US" sz="5400" dirty="0"/>
          </a:p>
        </p:txBody>
      </p:sp>
      <p:pic>
        <p:nvPicPr>
          <p:cNvPr id="6" name="Picture Placeholder 5" descr="holder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478088" y="612775"/>
            <a:ext cx="4114800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Secretary of Treasury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Timothy Geithner</a:t>
            </a:r>
            <a:endParaRPr lang="en-US" sz="5400" dirty="0"/>
          </a:p>
        </p:txBody>
      </p:sp>
      <p:pic>
        <p:nvPicPr>
          <p:cNvPr id="6" name="Picture Placeholder 5" descr="tim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728359"/>
            <a:ext cx="5486400" cy="3883631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Secretary of Defense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Leon Panetta</a:t>
            </a:r>
            <a:endParaRPr lang="en-US" sz="5400" dirty="0"/>
          </a:p>
        </p:txBody>
      </p:sp>
      <p:pic>
        <p:nvPicPr>
          <p:cNvPr id="8" name="Picture Placeholder 7" descr="Timothy Geithne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408822" y="906533"/>
            <a:ext cx="2263452" cy="351306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Democratic Senator from Iowa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Tom Harkin</a:t>
            </a:r>
            <a:endParaRPr lang="en-US" sz="5400" dirty="0"/>
          </a:p>
        </p:txBody>
      </p:sp>
      <p:pic>
        <p:nvPicPr>
          <p:cNvPr id="6" name="Picture Placeholder 5" descr="Tom Harki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70709" y="612775"/>
            <a:ext cx="2929558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Republican Senator from Iowa</a:t>
            </a:r>
            <a:endParaRPr lang="en-US" dirty="0"/>
          </a:p>
        </p:txBody>
      </p:sp>
      <p:pic>
        <p:nvPicPr>
          <p:cNvPr id="5" name="Picture Placeholder 4" descr="Grassle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12750" y="612775"/>
            <a:ext cx="3245476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</a:rPr>
              <a:t>Charles Grassley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233</Words>
  <Application>Microsoft Office PowerPoint</Application>
  <PresentationFormat>On-screen Show (4:3)</PresentationFormat>
  <Paragraphs>70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President of the United States</vt:lpstr>
      <vt:lpstr>Vice-President of the United States</vt:lpstr>
      <vt:lpstr>Speaker of the House</vt:lpstr>
      <vt:lpstr>Secretary of State</vt:lpstr>
      <vt:lpstr>U.S. Attorney General</vt:lpstr>
      <vt:lpstr>Secretary of Treasury</vt:lpstr>
      <vt:lpstr>Secretary of Defense</vt:lpstr>
      <vt:lpstr>Democratic Senator from Iowa</vt:lpstr>
      <vt:lpstr>Republican Senator from Iowa</vt:lpstr>
      <vt:lpstr>Senate Majority Leader</vt:lpstr>
      <vt:lpstr>Governor of Iowa</vt:lpstr>
      <vt:lpstr>Lieutenant Governor of Iowa</vt:lpstr>
      <vt:lpstr>U.S. Representative from Indianola’s District</vt:lpstr>
      <vt:lpstr>Leader of Cuba</vt:lpstr>
      <vt:lpstr>Member of the Iowa Senate from Indianola’s District</vt:lpstr>
      <vt:lpstr>Member of the Iowa House from Indianola’s District</vt:lpstr>
      <vt:lpstr>Leader of Russia</vt:lpstr>
      <vt:lpstr>Leader of Germany</vt:lpstr>
      <vt:lpstr>Prime Minister of Great Britain</vt:lpstr>
      <vt:lpstr>Chief Justice of the Supreme Court</vt:lpstr>
      <vt:lpstr>African-American Member of the Supreme Court</vt:lpstr>
      <vt:lpstr>First Hispanic on the Supreme Court</vt:lpstr>
      <vt:lpstr>Swing Vote on the Supreme Court</vt:lpstr>
      <vt:lpstr>Secretary of Agriculture</vt:lpstr>
      <vt:lpstr>Leader of France</vt:lpstr>
      <vt:lpstr>Prime Minister of Israel</vt:lpstr>
      <vt:lpstr>Prime Minister of Canada</vt:lpstr>
      <vt:lpstr>President of China</vt:lpstr>
      <vt:lpstr>Director of Homeland Security</vt:lpstr>
      <vt:lpstr>Head of the Federal Reserve Board</vt:lpstr>
      <vt:lpstr>Newest Member of the Supreme Court</vt:lpstr>
      <vt:lpstr>Secretary-General of United Nations (UN)</vt:lpstr>
      <vt:lpstr>Leader of Iran</vt:lpstr>
      <vt:lpstr>Leader of North Korea</vt:lpstr>
      <vt:lpstr>Mayor of Indianola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 of the United States</dc:title>
  <dc:creator>lullmannj</dc:creator>
  <cp:lastModifiedBy>haselhuhg</cp:lastModifiedBy>
  <cp:revision>22</cp:revision>
  <dcterms:created xsi:type="dcterms:W3CDTF">2011-11-17T15:10:34Z</dcterms:created>
  <dcterms:modified xsi:type="dcterms:W3CDTF">2011-11-28T21:21:01Z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